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80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806"/>
    <a:srgbClr val="DE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BE892-6452-48AB-AAA7-AF46594538CB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2013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29F8A-349F-425F-AFA9-C9400B38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adventistbookcenter.com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ok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081" y="685800"/>
            <a:ext cx="3339838" cy="38853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35" y="4343400"/>
            <a:ext cx="5104065" cy="2286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0" y="381000"/>
            <a:ext cx="9144000" cy="5562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845">
            <a:off x="6531059" y="186756"/>
            <a:ext cx="21336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6068">
            <a:off x="406922" y="361745"/>
            <a:ext cx="3302940" cy="431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117">
            <a:off x="4368683" y="771513"/>
            <a:ext cx="2083034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05085">
            <a:off x="5000777" y="2286063"/>
            <a:ext cx="3639610" cy="448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829629" y="5181600"/>
            <a:ext cx="412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“It would be well for us to</a:t>
            </a:r>
            <a:br>
              <a:rPr lang="en-US" sz="2000" i="1" dirty="0" smtClean="0">
                <a:latin typeface="Cambria" panose="02040503050406030204" pitchFamily="18" charset="0"/>
              </a:rPr>
            </a:br>
            <a:r>
              <a:rPr lang="en-US" sz="2000" i="1" dirty="0" smtClean="0">
                <a:latin typeface="Cambria" panose="02040503050406030204" pitchFamily="18" charset="0"/>
              </a:rPr>
              <a:t>spend a thoughtful hour each day in contemplation of the life of Christ”</a:t>
            </a:r>
          </a:p>
          <a:p>
            <a:pPr algn="r">
              <a:spcBef>
                <a:spcPts val="1200"/>
              </a:spcBef>
            </a:pPr>
            <a:r>
              <a:rPr lang="en-US" sz="2000" i="1" dirty="0" smtClean="0">
                <a:latin typeface="Cambria" panose="02040503050406030204" pitchFamily="18" charset="0"/>
              </a:rPr>
              <a:t>—The Desire of Ages, </a:t>
            </a:r>
            <a:r>
              <a:rPr lang="en-US" sz="2000" dirty="0" smtClean="0">
                <a:latin typeface="Cambria" panose="02040503050406030204" pitchFamily="18" charset="0"/>
              </a:rPr>
              <a:t>p. 83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5486400" y="6520428"/>
            <a:ext cx="3563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Cambria" panose="02040503050406030204" pitchFamily="18" charset="0"/>
              </a:rPr>
              <a:t>Books available at </a:t>
            </a:r>
            <a:r>
              <a:rPr lang="en-US" sz="1200" dirty="0" smtClean="0">
                <a:latin typeface="Cambria" panose="02040503050406030204" pitchFamily="18" charset="0"/>
                <a:hlinkClick r:id="rId9"/>
              </a:rPr>
              <a:t>www.AdventistBookCenter.com</a:t>
            </a:r>
            <a:endParaRPr lang="en-US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7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20" cy="4267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066800"/>
            <a:ext cx="6019800" cy="419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Chapter 1</a:t>
            </a:r>
          </a:p>
          <a:p>
            <a:pPr lvl="0"/>
            <a:r>
              <a:rPr lang="en-US" dirty="0" smtClean="0"/>
              <a:t>Jesus’ Last Journey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743200" y="5410200"/>
            <a:ext cx="6019800" cy="1295400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This study is based on Luke 9:51-10:24</a:t>
            </a:r>
          </a:p>
          <a:p>
            <a:pPr lvl="0"/>
            <a:r>
              <a:rPr lang="en-US" dirty="0" smtClean="0"/>
              <a:t>Desire of Ages, chapter 53</a:t>
            </a:r>
          </a:p>
          <a:p>
            <a:pPr lvl="0"/>
            <a:r>
              <a:rPr lang="en-US" dirty="0" smtClean="0"/>
              <a:t>See also Messiah, chapter 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7"/>
          <a:stretch/>
        </p:blipFill>
        <p:spPr>
          <a:xfrm>
            <a:off x="2164080" y="381000"/>
            <a:ext cx="6979919" cy="426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7" r="17201"/>
          <a:stretch/>
        </p:blipFill>
        <p:spPr>
          <a:xfrm>
            <a:off x="-1" y="914400"/>
            <a:ext cx="2363517" cy="495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5" y="5754213"/>
            <a:ext cx="2294345" cy="1027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1219200"/>
            <a:ext cx="6019800" cy="53340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2400"/>
              </a:spcBef>
              <a:buNone/>
              <a:defRPr sz="4000" baseline="0">
                <a:solidFill>
                  <a:srgbClr val="930806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13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8263" y="76200"/>
            <a:ext cx="8999537" cy="762000"/>
          </a:xfrm>
        </p:spPr>
        <p:txBody>
          <a:bodyPr anchor="ctr"/>
          <a:lstStyle>
            <a:lvl1pPr marL="0" indent="0" algn="ctr">
              <a:buNone/>
              <a:defRPr b="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References for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916DF-CE83-4558-B423-7D1BB2E0B11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5406-792C-4CCF-A754-FC16CE8187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rgbClr val="930806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difference between a person judging others and the church acting to reprove and correct sinners?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804-6 and </a:t>
            </a:r>
            <a:r>
              <a:rPr lang="en-US" i="1" dirty="0" smtClean="0"/>
              <a:t>Messiah</a:t>
            </a:r>
            <a:r>
              <a:rPr lang="en-US" dirty="0" smtClean="0"/>
              <a:t> 429-30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a church also be guilty of judging others?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804-6 and </a:t>
            </a:r>
            <a:r>
              <a:rPr lang="en-US" i="1" dirty="0" smtClean="0"/>
              <a:t>Messiah</a:t>
            </a:r>
            <a:r>
              <a:rPr lang="en-US" dirty="0" smtClean="0"/>
              <a:t> 429-30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happens if we insist that all our doubts be removed, all our questions answered?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806-8 and </a:t>
            </a:r>
            <a:r>
              <a:rPr lang="en-US" i="1" dirty="0" smtClean="0"/>
              <a:t>Messiah</a:t>
            </a:r>
            <a:r>
              <a:rPr lang="en-US" dirty="0" smtClean="0"/>
              <a:t> 430-1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doubts do</a:t>
            </a:r>
            <a:br>
              <a:rPr lang="en-US" dirty="0" smtClean="0"/>
            </a:br>
            <a:r>
              <a:rPr lang="en-US" dirty="0" smtClean="0"/>
              <a:t>you still have?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806-8 and </a:t>
            </a:r>
            <a:r>
              <a:rPr lang="en-US" i="1" dirty="0" smtClean="0"/>
              <a:t>Messiah</a:t>
            </a:r>
            <a:r>
              <a:rPr lang="en-US" dirty="0" smtClean="0"/>
              <a:t> 430-1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should we treat those who raise questions or doubts about God or religion?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806-8 and </a:t>
            </a:r>
            <a:r>
              <a:rPr lang="en-US" i="1" dirty="0" smtClean="0"/>
              <a:t>Messiah</a:t>
            </a:r>
            <a:r>
              <a:rPr lang="en-US" dirty="0" smtClean="0"/>
              <a:t> 430-1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34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“We Have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Seen Him!”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 smtClean="0"/>
              <a:t>This study is based on Luke 24:13-48, John 20:19-29</a:t>
            </a:r>
          </a:p>
          <a:p>
            <a:r>
              <a:rPr lang="en-US" b="0" dirty="0" smtClean="0"/>
              <a:t>The Desire of Ages, chapters 83, 84</a:t>
            </a:r>
          </a:p>
          <a:p>
            <a:r>
              <a:rPr lang="en-US" b="0" dirty="0" smtClean="0"/>
              <a:t>—See also Messiah chapters 83, 84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32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would Jesus have appeared to two “unknown” disciples before He appeared</a:t>
            </a:r>
            <a:br>
              <a:rPr lang="en-US" dirty="0" smtClean="0"/>
            </a:br>
            <a:r>
              <a:rPr lang="en-US" dirty="0" smtClean="0"/>
              <a:t>to the group?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804-6 and </a:t>
            </a:r>
            <a:r>
              <a:rPr lang="en-US" i="1" dirty="0" smtClean="0"/>
              <a:t>Messiah</a:t>
            </a:r>
            <a:r>
              <a:rPr lang="en-US" dirty="0" smtClean="0"/>
              <a:t> 429-30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this appearance of Jesus mean to us, who are not as “known” as some Christian leaders?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804-6 and </a:t>
            </a:r>
            <a:r>
              <a:rPr lang="en-US" i="1" dirty="0" smtClean="0"/>
              <a:t>Messiah</a:t>
            </a:r>
            <a:r>
              <a:rPr lang="en-US" dirty="0" smtClean="0"/>
              <a:t> 429-30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was the reaction</a:t>
            </a:r>
            <a:br>
              <a:rPr lang="en-US" dirty="0" smtClean="0"/>
            </a:br>
            <a:r>
              <a:rPr lang="en-US" dirty="0" smtClean="0"/>
              <a:t>of the disciples when Jesus appeared among them in the room?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804-6 and </a:t>
            </a:r>
            <a:r>
              <a:rPr lang="en-US" i="1" dirty="0" smtClean="0"/>
              <a:t>Messiah</a:t>
            </a:r>
            <a:r>
              <a:rPr lang="en-US" dirty="0" smtClean="0"/>
              <a:t> 429-30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did Jesus do</a:t>
            </a:r>
            <a:br>
              <a:rPr lang="en-US" dirty="0" smtClean="0"/>
            </a:br>
            <a:r>
              <a:rPr lang="en-US" dirty="0" smtClean="0"/>
              <a:t>to convince them</a:t>
            </a:r>
            <a:br>
              <a:rPr lang="en-US" dirty="0" smtClean="0"/>
            </a:br>
            <a:r>
              <a:rPr lang="en-US" dirty="0" smtClean="0"/>
              <a:t>that He was real?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804-6 and </a:t>
            </a:r>
            <a:r>
              <a:rPr lang="en-US" i="1" dirty="0" smtClean="0"/>
              <a:t>Messiah</a:t>
            </a:r>
            <a:r>
              <a:rPr lang="en-US" dirty="0" smtClean="0"/>
              <a:t> 429-30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disciples had</a:t>
            </a:r>
            <a:br>
              <a:rPr lang="en-US" dirty="0" smtClean="0"/>
            </a:br>
            <a:r>
              <a:rPr lang="en-US" dirty="0" smtClean="0"/>
              <a:t>to share with the</a:t>
            </a:r>
            <a:br>
              <a:rPr lang="en-US" dirty="0" smtClean="0"/>
            </a:br>
            <a:r>
              <a:rPr lang="en-US" dirty="0" smtClean="0"/>
              <a:t>world what they</a:t>
            </a:r>
            <a:br>
              <a:rPr lang="en-US" dirty="0" smtClean="0"/>
            </a:br>
            <a:r>
              <a:rPr lang="en-US" dirty="0" smtClean="0"/>
              <a:t>had seen and heard.</a:t>
            </a:r>
          </a:p>
          <a:p>
            <a:r>
              <a:rPr lang="en-US" dirty="0" smtClean="0"/>
              <a:t>Is that our job as well?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804-6 and </a:t>
            </a:r>
            <a:r>
              <a:rPr lang="en-US" i="1" dirty="0" smtClean="0"/>
              <a:t>Messiah</a:t>
            </a:r>
            <a:r>
              <a:rPr lang="en-US" dirty="0" smtClean="0"/>
              <a:t> 429-30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have you seen</a:t>
            </a:r>
            <a:br>
              <a:rPr lang="en-US" dirty="0" smtClean="0"/>
            </a:br>
            <a:r>
              <a:rPr lang="en-US" dirty="0" smtClean="0"/>
              <a:t>and heard about Jesus that you can share?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Desire of Ages </a:t>
            </a:r>
            <a:r>
              <a:rPr lang="en-US" dirty="0" smtClean="0"/>
              <a:t>804-6 and </a:t>
            </a:r>
            <a:r>
              <a:rPr lang="en-US" i="1" dirty="0" smtClean="0"/>
              <a:t>Messiah</a:t>
            </a:r>
            <a:r>
              <a:rPr lang="en-US" dirty="0" smtClean="0"/>
              <a:t> 429-30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235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Church</dc:creator>
  <cp:lastModifiedBy>Doug Church</cp:lastModifiedBy>
  <cp:revision>33</cp:revision>
  <dcterms:created xsi:type="dcterms:W3CDTF">2014-01-08T21:13:03Z</dcterms:created>
  <dcterms:modified xsi:type="dcterms:W3CDTF">2014-01-09T17:55:09Z</dcterms:modified>
</cp:coreProperties>
</file>